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311" r:id="rId3"/>
    <p:sldId id="310" r:id="rId4"/>
    <p:sldId id="309" r:id="rId5"/>
    <p:sldId id="304" r:id="rId6"/>
    <p:sldId id="297" r:id="rId7"/>
    <p:sldId id="307" r:id="rId8"/>
    <p:sldId id="308" r:id="rId9"/>
    <p:sldId id="301" r:id="rId10"/>
    <p:sldId id="302" r:id="rId11"/>
    <p:sldId id="303" r:id="rId12"/>
    <p:sldId id="312" r:id="rId13"/>
  </p:sldIdLst>
  <p:sldSz cx="9906000" cy="6858000" type="A4"/>
  <p:notesSz cx="7099300" cy="9385300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90" autoAdjust="0"/>
  </p:normalViewPr>
  <p:slideViewPr>
    <p:cSldViewPr>
      <p:cViewPr>
        <p:scale>
          <a:sx n="75" d="100"/>
          <a:sy n="75" d="100"/>
        </p:scale>
        <p:origin x="-456" y="-39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099" cy="468755"/>
          </a:xfrm>
          <a:prstGeom prst="rect">
            <a:avLst/>
          </a:prstGeom>
        </p:spPr>
        <p:txBody>
          <a:bodyPr vert="horz" lIns="86932" tIns="43466" rIns="86932" bIns="43466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615" y="1"/>
            <a:ext cx="3076098" cy="468755"/>
          </a:xfrm>
          <a:prstGeom prst="rect">
            <a:avLst/>
          </a:prstGeom>
        </p:spPr>
        <p:txBody>
          <a:bodyPr vert="horz" lIns="86932" tIns="43466" rIns="86932" bIns="43466" rtlCol="0"/>
          <a:lstStyle>
            <a:lvl1pPr algn="r">
              <a:defRPr sz="1100"/>
            </a:lvl1pPr>
          </a:lstStyle>
          <a:p>
            <a:fld id="{A5019CE7-4A16-4954-973B-3A2E310713E2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8915089"/>
            <a:ext cx="3076099" cy="468755"/>
          </a:xfrm>
          <a:prstGeom prst="rect">
            <a:avLst/>
          </a:prstGeom>
        </p:spPr>
        <p:txBody>
          <a:bodyPr vert="horz" lIns="86932" tIns="43466" rIns="86932" bIns="43466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615" y="8915089"/>
            <a:ext cx="3076098" cy="468755"/>
          </a:xfrm>
          <a:prstGeom prst="rect">
            <a:avLst/>
          </a:prstGeom>
        </p:spPr>
        <p:txBody>
          <a:bodyPr vert="horz" lIns="86932" tIns="43466" rIns="86932" bIns="43466" rtlCol="0" anchor="b"/>
          <a:lstStyle>
            <a:lvl1pPr algn="r">
              <a:defRPr sz="1100"/>
            </a:lvl1pPr>
          </a:lstStyle>
          <a:p>
            <a:fld id="{2E4B1350-81B5-4AE5-832D-BE0C24176B65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469265"/>
          </a:xfrm>
          <a:prstGeom prst="rect">
            <a:avLst/>
          </a:prstGeom>
        </p:spPr>
        <p:txBody>
          <a:bodyPr vert="horz" lIns="94191" tIns="47096" rIns="94191" bIns="47096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469265"/>
          </a:xfrm>
          <a:prstGeom prst="rect">
            <a:avLst/>
          </a:prstGeom>
        </p:spPr>
        <p:txBody>
          <a:bodyPr vert="horz" lIns="94191" tIns="47096" rIns="94191" bIns="47096" rtlCol="0"/>
          <a:lstStyle>
            <a:lvl1pPr algn="r">
              <a:defRPr sz="1200"/>
            </a:lvl1pPr>
          </a:lstStyle>
          <a:p>
            <a:fld id="{BAC3E3A1-E41A-4227-B246-4EC9AF64CA8B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009650" y="704850"/>
            <a:ext cx="5080000" cy="3517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191" tIns="47096" rIns="94191" bIns="47096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9930" y="4458017"/>
            <a:ext cx="5679440" cy="4223385"/>
          </a:xfrm>
          <a:prstGeom prst="rect">
            <a:avLst/>
          </a:prstGeom>
        </p:spPr>
        <p:txBody>
          <a:bodyPr vert="horz" lIns="94191" tIns="47096" rIns="94191" bIns="47096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8914407"/>
            <a:ext cx="3076363" cy="469265"/>
          </a:xfrm>
          <a:prstGeom prst="rect">
            <a:avLst/>
          </a:prstGeom>
        </p:spPr>
        <p:txBody>
          <a:bodyPr vert="horz" lIns="94191" tIns="47096" rIns="94191" bIns="47096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1295" y="8914407"/>
            <a:ext cx="3076363" cy="469265"/>
          </a:xfrm>
          <a:prstGeom prst="rect">
            <a:avLst/>
          </a:prstGeom>
        </p:spPr>
        <p:txBody>
          <a:bodyPr vert="horz" lIns="94191" tIns="47096" rIns="94191" bIns="47096" rtlCol="0" anchor="b"/>
          <a:lstStyle>
            <a:lvl1pPr algn="r">
              <a:defRPr sz="12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09650" y="704850"/>
            <a:ext cx="5080000" cy="35179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3015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12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09650" y="704850"/>
            <a:ext cx="5080000" cy="35179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3015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09650" y="704850"/>
            <a:ext cx="5080000" cy="35179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3015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09650" y="704850"/>
            <a:ext cx="5080000" cy="35179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3015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09650" y="704850"/>
            <a:ext cx="5080000" cy="35179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3015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09650" y="704850"/>
            <a:ext cx="5080000" cy="35179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3015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09650" y="704850"/>
            <a:ext cx="5080000" cy="35179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3015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09650" y="704850"/>
            <a:ext cx="5080000" cy="35179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3015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09650" y="704850"/>
            <a:ext cx="5080000" cy="35179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3015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3805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12-11-2025</a:t>
            </a:fld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4178633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92760" y="404664"/>
            <a:ext cx="7441790" cy="3903212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TechDen Zwolle</a:t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/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Workshop Solderen</a:t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/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Montage instructie</a:t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Spel computer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471" y="5536409"/>
            <a:ext cx="3921125" cy="1162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tx1"/>
                </a:solidFill>
              </a:rPr>
              <a:t>8</a:t>
            </a:r>
            <a:r>
              <a:rPr lang="nl-NL" dirty="0" smtClean="0">
                <a:solidFill>
                  <a:schemeClr val="tx1"/>
                </a:solidFill>
              </a:rPr>
              <a:t> – </a:t>
            </a:r>
            <a:r>
              <a:rPr lang="nl-NL" dirty="0" err="1" smtClean="0">
                <a:solidFill>
                  <a:schemeClr val="tx1"/>
                </a:solidFill>
              </a:rPr>
              <a:t>Connectors</a:t>
            </a:r>
            <a:r>
              <a:rPr lang="nl-NL" dirty="0" smtClean="0">
                <a:solidFill>
                  <a:schemeClr val="tx1"/>
                </a:solidFill>
              </a:rPr>
              <a:t> &amp;</a:t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Potmeter</a:t>
            </a:r>
            <a:endParaRPr lang="nl-NL" i="1" dirty="0">
              <a:solidFill>
                <a:schemeClr val="tx1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3800872" y="2670498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Achterzijde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5168" y="222387"/>
            <a:ext cx="3228950" cy="574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hthoek 9"/>
          <p:cNvSpPr/>
          <p:nvPr/>
        </p:nvSpPr>
        <p:spPr>
          <a:xfrm>
            <a:off x="6897216" y="620688"/>
            <a:ext cx="72008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hthoek 11"/>
          <p:cNvSpPr/>
          <p:nvPr/>
        </p:nvSpPr>
        <p:spPr>
          <a:xfrm>
            <a:off x="9201472" y="3429000"/>
            <a:ext cx="57606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4376936" y="848946"/>
            <a:ext cx="1474644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i="1"/>
            </a:lvl1pPr>
          </a:lstStyle>
          <a:p>
            <a:r>
              <a:rPr lang="nl-NL" dirty="0"/>
              <a:t>Openingen naar buiten</a:t>
            </a:r>
          </a:p>
        </p:txBody>
      </p:sp>
      <p:cxnSp>
        <p:nvCxnSpPr>
          <p:cNvPr id="6" name="Rechte verbindingslijn met pijl 5"/>
          <p:cNvCxnSpPr/>
          <p:nvPr/>
        </p:nvCxnSpPr>
        <p:spPr>
          <a:xfrm flipV="1">
            <a:off x="5851580" y="1052737"/>
            <a:ext cx="1045636" cy="1193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/>
          <p:cNvSpPr/>
          <p:nvPr/>
        </p:nvSpPr>
        <p:spPr>
          <a:xfrm>
            <a:off x="9077994" y="2780927"/>
            <a:ext cx="699542" cy="474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Rechthoek 14"/>
          <p:cNvSpPr/>
          <p:nvPr/>
        </p:nvSpPr>
        <p:spPr>
          <a:xfrm>
            <a:off x="6391462" y="2196153"/>
            <a:ext cx="1225833" cy="766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330600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9 – </a:t>
            </a:r>
            <a:r>
              <a:rPr lang="nl-NL" dirty="0" err="1" smtClean="0">
                <a:solidFill>
                  <a:schemeClr val="tx1"/>
                </a:solidFill>
              </a:rPr>
              <a:t>Arduino</a:t>
            </a:r>
            <a:r>
              <a:rPr lang="nl-NL" dirty="0" smtClean="0">
                <a:solidFill>
                  <a:schemeClr val="tx1"/>
                </a:solidFill>
              </a:rPr>
              <a:t> Chip</a:t>
            </a:r>
            <a:endParaRPr lang="nl-NL" i="1" dirty="0">
              <a:solidFill>
                <a:schemeClr val="tx1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3800872" y="2670498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Achterzijde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4398" y="376148"/>
            <a:ext cx="3214662" cy="575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hthoek 9"/>
          <p:cNvSpPr/>
          <p:nvPr/>
        </p:nvSpPr>
        <p:spPr>
          <a:xfrm>
            <a:off x="6901904" y="3573016"/>
            <a:ext cx="2371576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6" name="Rechte verbindingslijn met pijl 5"/>
          <p:cNvCxnSpPr/>
          <p:nvPr/>
        </p:nvCxnSpPr>
        <p:spPr>
          <a:xfrm flipV="1">
            <a:off x="5856640" y="3994572"/>
            <a:ext cx="1045636" cy="1193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3952868" y="3836947"/>
            <a:ext cx="1917690" cy="120032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i="1"/>
            </a:lvl1pPr>
          </a:lstStyle>
          <a:p>
            <a:r>
              <a:rPr lang="nl-NL" dirty="0"/>
              <a:t>Let op positie &amp;</a:t>
            </a:r>
          </a:p>
          <a:p>
            <a:r>
              <a:rPr lang="nl-NL" dirty="0"/>
              <a:t>Alle pinnen </a:t>
            </a:r>
            <a:r>
              <a:rPr lang="nl-NL" dirty="0" smtClean="0"/>
              <a:t>“binnen boord</a:t>
            </a:r>
            <a:r>
              <a:rPr lang="nl-NL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3520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200"/>
            </a:gs>
            <a:gs pos="45000">
              <a:srgbClr val="FF7A00"/>
            </a:gs>
            <a:gs pos="70000">
              <a:srgbClr val="FF0300"/>
            </a:gs>
            <a:gs pos="100000">
              <a:srgbClr val="4D080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496" y="2000240"/>
            <a:ext cx="5397748" cy="3595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238092" y="1285860"/>
            <a:ext cx="8915400" cy="4525963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Laat</a:t>
            </a:r>
            <a:r>
              <a:rPr lang="en-US" dirty="0" smtClean="0"/>
              <a:t> </a:t>
            </a:r>
            <a:r>
              <a:rPr lang="en-US" dirty="0" err="1" smtClean="0"/>
              <a:t>eerst</a:t>
            </a:r>
            <a:r>
              <a:rPr lang="en-US" dirty="0" smtClean="0"/>
              <a:t> je </a:t>
            </a:r>
            <a:r>
              <a:rPr lang="en-US" dirty="0" err="1" smtClean="0"/>
              <a:t>schakeling</a:t>
            </a:r>
            <a:r>
              <a:rPr lang="en-US" dirty="0" smtClean="0"/>
              <a:t> </a:t>
            </a:r>
            <a:r>
              <a:rPr lang="en-US" dirty="0" err="1" smtClean="0"/>
              <a:t>checken</a:t>
            </a:r>
            <a:r>
              <a:rPr lang="en-US" dirty="0" smtClean="0"/>
              <a:t> door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TechDenner</a:t>
            </a:r>
            <a:r>
              <a:rPr lang="en-US" dirty="0" smtClean="0"/>
              <a:t> </a:t>
            </a:r>
            <a:r>
              <a:rPr lang="en-US" dirty="0" err="1" smtClean="0"/>
              <a:t>voordat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je de </a:t>
            </a:r>
            <a:r>
              <a:rPr lang="en-US" dirty="0" err="1" smtClean="0"/>
              <a:t>batterij</a:t>
            </a:r>
            <a:r>
              <a:rPr lang="en-US" dirty="0" smtClean="0"/>
              <a:t> </a:t>
            </a:r>
            <a:r>
              <a:rPr lang="en-US" dirty="0" err="1" smtClean="0"/>
              <a:t>aansluit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Vóór</a:t>
            </a:r>
            <a:r>
              <a:rPr lang="en-US" dirty="0" smtClean="0"/>
              <a:t> </a:t>
            </a:r>
            <a:r>
              <a:rPr lang="en-US" dirty="0" err="1" smtClean="0"/>
              <a:t>inschakelen</a:t>
            </a:r>
            <a:r>
              <a:rPr lang="en-US" dirty="0" smtClean="0"/>
              <a:t>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80968" y="142852"/>
            <a:ext cx="8915400" cy="1143000"/>
          </a:xfrm>
        </p:spPr>
        <p:txBody>
          <a:bodyPr/>
          <a:lstStyle/>
          <a:p>
            <a:r>
              <a:rPr lang="en-US" dirty="0" smtClean="0"/>
              <a:t>Het schema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019" y="1285861"/>
            <a:ext cx="7717233" cy="539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vak 4"/>
          <p:cNvSpPr txBox="1"/>
          <p:nvPr/>
        </p:nvSpPr>
        <p:spPr>
          <a:xfrm>
            <a:off x="3881430" y="500042"/>
            <a:ext cx="4500594" cy="36933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i="1" dirty="0" smtClean="0"/>
              <a:t>…. En mag je direct weer vergeten ;-)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1- </a:t>
            </a:r>
            <a:r>
              <a:rPr lang="nl-NL" dirty="0" err="1" smtClean="0">
                <a:solidFill>
                  <a:schemeClr val="tx1"/>
                </a:solidFill>
              </a:rPr>
              <a:t>Leds</a:t>
            </a:r>
            <a:r>
              <a:rPr lang="nl-NL" dirty="0" smtClean="0">
                <a:solidFill>
                  <a:schemeClr val="tx1"/>
                </a:solidFill>
              </a:rPr>
              <a:t> &amp;</a:t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Buttons</a:t>
            </a:r>
            <a:endParaRPr lang="nl-NL" i="1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0832" y="114300"/>
            <a:ext cx="2918742" cy="570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hthoek 7"/>
          <p:cNvSpPr/>
          <p:nvPr/>
        </p:nvSpPr>
        <p:spPr>
          <a:xfrm>
            <a:off x="3919698" y="510580"/>
            <a:ext cx="1961009" cy="1944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/>
          <p:cNvSpPr/>
          <p:nvPr/>
        </p:nvSpPr>
        <p:spPr>
          <a:xfrm>
            <a:off x="4016896" y="3933056"/>
            <a:ext cx="1970261" cy="1728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/>
          <p:cNvSpPr txBox="1"/>
          <p:nvPr/>
        </p:nvSpPr>
        <p:spPr>
          <a:xfrm>
            <a:off x="6465168" y="2676740"/>
            <a:ext cx="2090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Voorzijde</a:t>
            </a:r>
            <a:endParaRPr lang="nl-NL" sz="3200" b="1" dirty="0"/>
          </a:p>
        </p:txBody>
      </p:sp>
      <p:sp>
        <p:nvSpPr>
          <p:cNvPr id="9" name="Tekstvak 8"/>
          <p:cNvSpPr txBox="1"/>
          <p:nvPr/>
        </p:nvSpPr>
        <p:spPr>
          <a:xfrm>
            <a:off x="6488794" y="1124743"/>
            <a:ext cx="2784686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i="1" dirty="0" smtClean="0"/>
              <a:t>Let op </a:t>
            </a:r>
            <a:r>
              <a:rPr lang="nl-NL" i="1" dirty="0"/>
              <a:t>p</a:t>
            </a:r>
            <a:r>
              <a:rPr lang="nl-NL" i="1" dirty="0" smtClean="0"/>
              <a:t>ositie</a:t>
            </a:r>
          </a:p>
          <a:p>
            <a:r>
              <a:rPr lang="nl-NL" i="1" dirty="0" smtClean="0"/>
              <a:t>Korte pin = k(</a:t>
            </a:r>
            <a:r>
              <a:rPr lang="nl-NL" i="1" dirty="0" err="1" smtClean="0"/>
              <a:t>athode</a:t>
            </a:r>
            <a:r>
              <a:rPr lang="nl-NL" i="1" dirty="0" smtClean="0"/>
              <a:t>)</a:t>
            </a:r>
            <a:endParaRPr lang="nl-NL" i="1" dirty="0"/>
          </a:p>
        </p:txBody>
      </p:sp>
    </p:spTree>
    <p:extLst>
      <p:ext uri="{BB962C8B-B14F-4D97-AF65-F5344CB8AC3E}">
        <p14:creationId xmlns:p14="http://schemas.microsoft.com/office/powerpoint/2010/main" xmlns="" val="257191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09184" y="0"/>
            <a:ext cx="2842665" cy="591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2 - Weerstandjes</a:t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 + Diode</a:t>
            </a:r>
            <a:endParaRPr lang="nl-NL" i="1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7307584" y="2262246"/>
            <a:ext cx="185965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/>
        </p:nvSpPr>
        <p:spPr>
          <a:xfrm>
            <a:off x="3800872" y="2670498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Achterzijde</a:t>
            </a:r>
            <a:endParaRPr lang="nl-NL" sz="3200" b="1" dirty="0"/>
          </a:p>
        </p:txBody>
      </p:sp>
      <p:sp>
        <p:nvSpPr>
          <p:cNvPr id="7" name="Tekstvak 6"/>
          <p:cNvSpPr txBox="1"/>
          <p:nvPr/>
        </p:nvSpPr>
        <p:spPr>
          <a:xfrm>
            <a:off x="4076452" y="1124744"/>
            <a:ext cx="1474644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i="1" dirty="0" smtClean="0"/>
              <a:t>Let op Positie</a:t>
            </a:r>
            <a:endParaRPr lang="nl-NL" i="1" dirty="0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5551096" y="1447909"/>
            <a:ext cx="3074312" cy="131839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3833836" y="3433087"/>
            <a:ext cx="2050708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i="1"/>
            </a:lvl1pPr>
          </a:lstStyle>
          <a:p>
            <a:r>
              <a:rPr lang="nl-NL" dirty="0"/>
              <a:t>Let op </a:t>
            </a:r>
          </a:p>
          <a:p>
            <a:r>
              <a:rPr lang="nl-NL" dirty="0"/>
              <a:t>waarde; 10k</a:t>
            </a:r>
          </a:p>
        </p:txBody>
      </p:sp>
      <p:cxnSp>
        <p:nvCxnSpPr>
          <p:cNvPr id="11" name="Rechte verbindingslijn met pijl 10"/>
          <p:cNvCxnSpPr/>
          <p:nvPr/>
        </p:nvCxnSpPr>
        <p:spPr>
          <a:xfrm flipV="1">
            <a:off x="5917508" y="2946162"/>
            <a:ext cx="2884880" cy="9485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1319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09184" y="146372"/>
            <a:ext cx="2827015" cy="5785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3 - Chip voetje</a:t>
            </a:r>
            <a:endParaRPr lang="nl-NL" i="1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6897216" y="3501008"/>
            <a:ext cx="237626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/>
        </p:nvSpPr>
        <p:spPr>
          <a:xfrm>
            <a:off x="3800872" y="2670498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Achterzijde</a:t>
            </a:r>
            <a:endParaRPr lang="nl-NL" sz="3200" b="1" dirty="0"/>
          </a:p>
        </p:txBody>
      </p:sp>
      <p:cxnSp>
        <p:nvCxnSpPr>
          <p:cNvPr id="8" name="Rechte verbindingslijn met pijl 7"/>
          <p:cNvCxnSpPr/>
          <p:nvPr/>
        </p:nvCxnSpPr>
        <p:spPr>
          <a:xfrm flipV="1">
            <a:off x="6105128" y="3885689"/>
            <a:ext cx="864096" cy="1193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4160912" y="3790781"/>
            <a:ext cx="1944216" cy="92333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i="1"/>
            </a:lvl1pPr>
          </a:lstStyle>
          <a:p>
            <a:r>
              <a:rPr lang="nl-NL" dirty="0"/>
              <a:t>Let op positie &amp;</a:t>
            </a:r>
          </a:p>
          <a:p>
            <a:r>
              <a:rPr lang="nl-NL" dirty="0"/>
              <a:t>Alle pinnen door de gaatjes</a:t>
            </a:r>
          </a:p>
        </p:txBody>
      </p:sp>
    </p:spTree>
    <p:extLst>
      <p:ext uri="{BB962C8B-B14F-4D97-AF65-F5344CB8AC3E}">
        <p14:creationId xmlns:p14="http://schemas.microsoft.com/office/powerpoint/2010/main" xmlns="" val="261489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09184" y="141610"/>
            <a:ext cx="2893690" cy="577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4 – Programmeer </a:t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connector</a:t>
            </a:r>
            <a:endParaRPr lang="nl-NL" i="1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8769424" y="764704"/>
            <a:ext cx="717922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/>
        </p:nvSpPr>
        <p:spPr>
          <a:xfrm>
            <a:off x="3800872" y="2670498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Achterzijde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xmlns="" val="54824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5 – Condensatoren, </a:t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diode &amp; Kristal</a:t>
            </a:r>
            <a:endParaRPr lang="nl-NL" i="1" dirty="0">
              <a:solidFill>
                <a:schemeClr val="tx1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3800872" y="2670498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Achterzijde</a:t>
            </a:r>
            <a:endParaRPr lang="nl-NL" sz="3200" b="1" dirty="0"/>
          </a:p>
        </p:txBody>
      </p:sp>
      <p:sp>
        <p:nvSpPr>
          <p:cNvPr id="11" name="Tekstvak 10"/>
          <p:cNvSpPr txBox="1"/>
          <p:nvPr/>
        </p:nvSpPr>
        <p:spPr>
          <a:xfrm>
            <a:off x="4289206" y="3255273"/>
            <a:ext cx="1474644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i="1" dirty="0" smtClean="0"/>
              <a:t>Let op Positie</a:t>
            </a:r>
            <a:endParaRPr lang="nl-NL" i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4029" y="193208"/>
            <a:ext cx="3141326" cy="589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hthoek 11"/>
          <p:cNvSpPr/>
          <p:nvPr/>
        </p:nvSpPr>
        <p:spPr>
          <a:xfrm>
            <a:off x="7041233" y="3356990"/>
            <a:ext cx="2016224" cy="54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6609184" y="3068960"/>
            <a:ext cx="432048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/>
          <p:cNvSpPr/>
          <p:nvPr/>
        </p:nvSpPr>
        <p:spPr>
          <a:xfrm>
            <a:off x="9057456" y="2132856"/>
            <a:ext cx="507899" cy="1764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met pijl 12"/>
          <p:cNvCxnSpPr>
            <a:stCxn id="11" idx="3"/>
          </p:cNvCxnSpPr>
          <p:nvPr/>
        </p:nvCxnSpPr>
        <p:spPr>
          <a:xfrm flipV="1">
            <a:off x="5763850" y="3538271"/>
            <a:ext cx="1045636" cy="4016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3800872" y="4113946"/>
            <a:ext cx="2050708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i="1" dirty="0" smtClean="0"/>
              <a:t>Let op </a:t>
            </a:r>
          </a:p>
          <a:p>
            <a:r>
              <a:rPr lang="nl-NL" i="1" dirty="0" smtClean="0"/>
              <a:t>waarde; 22pF</a:t>
            </a:r>
            <a:endParaRPr lang="nl-NL" i="1" dirty="0"/>
          </a:p>
        </p:txBody>
      </p:sp>
      <p:cxnSp>
        <p:nvCxnSpPr>
          <p:cNvPr id="15" name="Rechte verbindingslijn met pijl 14"/>
          <p:cNvCxnSpPr>
            <a:stCxn id="14" idx="3"/>
          </p:cNvCxnSpPr>
          <p:nvPr/>
        </p:nvCxnSpPr>
        <p:spPr>
          <a:xfrm flipV="1">
            <a:off x="5851580" y="3690673"/>
            <a:ext cx="1549692" cy="74643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/>
          <p:nvPr/>
        </p:nvCxnSpPr>
        <p:spPr>
          <a:xfrm flipV="1">
            <a:off x="5884544" y="3627021"/>
            <a:ext cx="2884880" cy="9485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1412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53200" y="160660"/>
            <a:ext cx="2865115" cy="574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6 – Schakelaars</a:t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&amp; 5V Regulator</a:t>
            </a:r>
            <a:endParaRPr lang="nl-NL" i="1" dirty="0">
              <a:solidFill>
                <a:schemeClr val="tx1"/>
              </a:solidFill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6681193" y="1556792"/>
            <a:ext cx="432048" cy="648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3800872" y="2670498"/>
            <a:ext cx="2451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Achterzijde</a:t>
            </a:r>
            <a:endParaRPr lang="nl-NL" sz="3200" b="1" dirty="0"/>
          </a:p>
        </p:txBody>
      </p:sp>
      <p:sp>
        <p:nvSpPr>
          <p:cNvPr id="10" name="Rechthoek 9"/>
          <p:cNvSpPr/>
          <p:nvPr/>
        </p:nvSpPr>
        <p:spPr>
          <a:xfrm>
            <a:off x="9057457" y="2348880"/>
            <a:ext cx="507898" cy="614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7113241" y="2962884"/>
            <a:ext cx="432048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4289206" y="3255273"/>
            <a:ext cx="1474644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i="1" dirty="0" smtClean="0"/>
              <a:t>Let op Positie</a:t>
            </a:r>
            <a:endParaRPr lang="nl-NL" i="1" dirty="0"/>
          </a:p>
        </p:txBody>
      </p:sp>
      <p:cxnSp>
        <p:nvCxnSpPr>
          <p:cNvPr id="13" name="Rechte verbindingslijn met pijl 12"/>
          <p:cNvCxnSpPr>
            <a:stCxn id="11" idx="3"/>
          </p:cNvCxnSpPr>
          <p:nvPr/>
        </p:nvCxnSpPr>
        <p:spPr>
          <a:xfrm flipV="1">
            <a:off x="5763850" y="3124902"/>
            <a:ext cx="1421398" cy="45353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209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495300" y="1124744"/>
            <a:ext cx="9138220" cy="4882547"/>
          </a:xfrm>
        </p:spPr>
        <p:txBody>
          <a:bodyPr>
            <a:normAutofit/>
          </a:bodyPr>
          <a:lstStyle/>
          <a:p>
            <a:pPr marL="109715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7 – </a:t>
            </a:r>
            <a:r>
              <a:rPr lang="nl-NL" dirty="0" err="1" smtClean="0">
                <a:solidFill>
                  <a:schemeClr val="tx1"/>
                </a:solidFill>
              </a:rPr>
              <a:t>Elco</a:t>
            </a:r>
            <a:r>
              <a:rPr lang="nl-NL" dirty="0" smtClean="0">
                <a:solidFill>
                  <a:schemeClr val="tx1"/>
                </a:solidFill>
              </a:rPr>
              <a:t> &amp; Buzzer</a:t>
            </a:r>
            <a:endParaRPr lang="nl-NL" i="1" dirty="0">
              <a:solidFill>
                <a:schemeClr val="tx1"/>
              </a:solidFill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3800872" y="2670498"/>
            <a:ext cx="24513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Achterzijde</a:t>
            </a:r>
          </a:p>
          <a:p>
            <a:endParaRPr lang="nl-NL" sz="3200" b="1" dirty="0">
              <a:solidFill>
                <a:srgbClr val="FFFF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81192" y="260647"/>
            <a:ext cx="3090267" cy="5748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hthoek 11"/>
          <p:cNvSpPr/>
          <p:nvPr/>
        </p:nvSpPr>
        <p:spPr>
          <a:xfrm>
            <a:off x="7905328" y="4725144"/>
            <a:ext cx="93610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hthoek 9"/>
          <p:cNvSpPr/>
          <p:nvPr/>
        </p:nvSpPr>
        <p:spPr>
          <a:xfrm>
            <a:off x="7123880" y="1340768"/>
            <a:ext cx="637432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kstvak 10"/>
          <p:cNvSpPr txBox="1"/>
          <p:nvPr/>
        </p:nvSpPr>
        <p:spPr>
          <a:xfrm>
            <a:off x="4589114" y="1495277"/>
            <a:ext cx="1474644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i="1" dirty="0" smtClean="0"/>
              <a:t>Let op positie</a:t>
            </a:r>
            <a:endParaRPr lang="nl-NL" i="1" dirty="0"/>
          </a:p>
        </p:txBody>
      </p:sp>
      <p:cxnSp>
        <p:nvCxnSpPr>
          <p:cNvPr id="13" name="Rechte verbindingslijn met pijl 12"/>
          <p:cNvCxnSpPr/>
          <p:nvPr/>
        </p:nvCxnSpPr>
        <p:spPr>
          <a:xfrm flipV="1">
            <a:off x="6063758" y="1699068"/>
            <a:ext cx="1045636" cy="1193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>
            <a:off x="4777540" y="4870030"/>
            <a:ext cx="1474644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NL"/>
            </a:defPPr>
            <a:lvl1pPr>
              <a:defRPr i="1"/>
            </a:lvl1pPr>
          </a:lstStyle>
          <a:p>
            <a:r>
              <a:rPr lang="nl-NL" dirty="0"/>
              <a:t>Let op polariteit</a:t>
            </a:r>
          </a:p>
        </p:txBody>
      </p:sp>
      <p:cxnSp>
        <p:nvCxnSpPr>
          <p:cNvPr id="15" name="Rechte verbindingslijn met pijl 14"/>
          <p:cNvCxnSpPr>
            <a:endCxn id="12" idx="1"/>
          </p:cNvCxnSpPr>
          <p:nvPr/>
        </p:nvCxnSpPr>
        <p:spPr>
          <a:xfrm>
            <a:off x="6252184" y="5193195"/>
            <a:ext cx="1653144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9136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</TotalTime>
  <Words>132</Words>
  <Application>Microsoft Office PowerPoint</Application>
  <PresentationFormat>A4 (210 x 297 mm)</PresentationFormat>
  <Paragraphs>50</Paragraphs>
  <Slides>12</Slides>
  <Notes>10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3" baseType="lpstr">
      <vt:lpstr>Concours</vt:lpstr>
      <vt:lpstr>TechDen Zwolle  Workshop Solderen  Montage instructie Spel computer</vt:lpstr>
      <vt:lpstr>Het schema</vt:lpstr>
      <vt:lpstr>1- Leds &amp; Buttons</vt:lpstr>
      <vt:lpstr>2 - Weerstandjes  + Diode</vt:lpstr>
      <vt:lpstr>3 - Chip voetje</vt:lpstr>
      <vt:lpstr>4 – Programmeer  connector</vt:lpstr>
      <vt:lpstr>5 – Condensatoren,  diode &amp; Kristal</vt:lpstr>
      <vt:lpstr>6 – Schakelaars &amp; 5V Regulator</vt:lpstr>
      <vt:lpstr>7 – Elco &amp; Buzzer</vt:lpstr>
      <vt:lpstr>8 – Connectors &amp; Potmeter</vt:lpstr>
      <vt:lpstr>9 – Arduino Chip</vt:lpstr>
      <vt:lpstr>Vóór inschakelen;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van Dalen</cp:lastModifiedBy>
  <cp:revision>93</cp:revision>
  <cp:lastPrinted>2023-02-22T11:18:03Z</cp:lastPrinted>
  <dcterms:created xsi:type="dcterms:W3CDTF">2021-07-01T07:07:20Z</dcterms:created>
  <dcterms:modified xsi:type="dcterms:W3CDTF">2025-11-12T14:54:46Z</dcterms:modified>
</cp:coreProperties>
</file>